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1369a13eca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1369a13eca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1369a13eca_0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1369a13eca_0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1369a13eca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1369a13eca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1369a13eca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1369a13eca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1" name="Google Shape;61;p14"/>
          <p:cNvSpPr txBox="1"/>
          <p:nvPr>
            <p:ph idx="1" type="subTitle"/>
          </p:nvPr>
        </p:nvSpPr>
        <p:spPr>
          <a:xfrm>
            <a:off x="2163769" y="4473804"/>
            <a:ext cx="4816500" cy="5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62" name="Google Shape;62;p14"/>
          <p:cNvSpPr txBox="1"/>
          <p:nvPr>
            <p:ph type="ctrTitle"/>
          </p:nvPr>
        </p:nvSpPr>
        <p:spPr>
          <a:xfrm>
            <a:off x="-50832" y="3338853"/>
            <a:ext cx="9009600" cy="1115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500"/>
              <a:buFont typeface="Calibri"/>
              <a:buNone/>
              <a:defRPr b="1" sz="45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7" name="Google Shape;67;p15"/>
          <p:cNvSpPr txBox="1"/>
          <p:nvPr>
            <p:ph type="title"/>
          </p:nvPr>
        </p:nvSpPr>
        <p:spPr>
          <a:xfrm>
            <a:off x="286474" y="178350"/>
            <a:ext cx="84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286474" y="1369219"/>
            <a:ext cx="84891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7" name="Google Shape;87;p18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hyperlink" Target="https://presentation-creation.ru/" TargetMode="External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theme" Target="../theme/theme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pic>
        <p:nvPicPr>
          <p:cNvPr id="56" name="Google Shape;56;p13">
            <a:hlinkClick r:id="rId1"/>
          </p:cNvPr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895500" y="275545"/>
            <a:ext cx="568322" cy="5683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idx="1" type="subTitle"/>
          </p:nvPr>
        </p:nvSpPr>
        <p:spPr>
          <a:xfrm>
            <a:off x="2163775" y="3985624"/>
            <a:ext cx="4816500" cy="5871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800"/>
              </a:spcBef>
              <a:spcAft>
                <a:spcPts val="0"/>
              </a:spcAft>
              <a:buNone/>
            </a:pPr>
            <a:r>
              <a:rPr lang="ru" sz="2600"/>
              <a:t>Практикалық сабақ №8</a:t>
            </a:r>
            <a:endParaRPr sz="2600"/>
          </a:p>
        </p:txBody>
      </p:sp>
      <p:sp>
        <p:nvSpPr>
          <p:cNvPr id="131" name="Google Shape;131;p25"/>
          <p:cNvSpPr txBox="1"/>
          <p:nvPr>
            <p:ph type="ctrTitle"/>
          </p:nvPr>
        </p:nvSpPr>
        <p:spPr>
          <a:xfrm>
            <a:off x="-50825" y="2740849"/>
            <a:ext cx="9009600" cy="11508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Жауын-шашын таралуының географиялық заңдылығы. Атмосфералық жауын-шашынның түсу режимі</a:t>
            </a:r>
            <a:endParaRPr sz="75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just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3225"/>
              <a:buFont typeface="Arial"/>
              <a:buNone/>
            </a:pPr>
            <a:r>
              <a:rPr b="1" i="1" lang="ru" sz="2066">
                <a:latin typeface="Times New Roman"/>
                <a:ea typeface="Times New Roman"/>
                <a:cs typeface="Times New Roman"/>
                <a:sym typeface="Times New Roman"/>
              </a:rPr>
              <a:t>Мақсаты</a:t>
            </a:r>
            <a:r>
              <a:rPr i="1" lang="ru" sz="2066"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ru" sz="2066">
                <a:latin typeface="Times New Roman"/>
                <a:ea typeface="Times New Roman"/>
                <a:cs typeface="Times New Roman"/>
                <a:sym typeface="Times New Roman"/>
              </a:rPr>
              <a:t> Жауын-шашын таралуының географиялық заңдылығын анықтау арқылы атмосфералық жауын-шашынның түсу режиміне талдау жүргізу.</a:t>
            </a:r>
            <a:endParaRPr sz="2066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-257175" lvl="0" marL="457200" rtl="0" algn="just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81818"/>
              <a:buChar char="●"/>
            </a:pPr>
            <a:r>
              <a:rPr lang="ru" sz="2200">
                <a:solidFill>
                  <a:schemeClr val="dk1"/>
                </a:solidFill>
              </a:rPr>
              <a:t>1.</a:t>
            </a:r>
            <a:r>
              <a:rPr lang="ru" sz="1500">
                <a:solidFill>
                  <a:schemeClr val="dk1"/>
                </a:solidFill>
              </a:rPr>
              <a:t>    </a:t>
            </a:r>
            <a:r>
              <a:rPr lang="ru" sz="2200">
                <a:solidFill>
                  <a:schemeClr val="dk1"/>
                </a:solidFill>
              </a:rPr>
              <a:t>Т</a:t>
            </a:r>
            <a:r>
              <a:rPr lang="ru" sz="5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ақырып бойынша диагностикалық сұрақтарға жауап беру</a:t>
            </a:r>
            <a:endParaRPr sz="5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5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 Дүние жүзінің климаттық картасына талдау жасай отырып, жер шарында жылдық жауын-шашынның таралу заңдылығына талдау жасау. Оны атмосфералық фронттар мен қысым орталықтары картасымен салыстыра отырып, олардың арасында қандай байланыс болу мүмкіндігін сипатта. Жауабыңды нақты мысалдармен дәлелде. </a:t>
            </a:r>
            <a:endParaRPr sz="5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5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   Еуразия мен Солтүстік Америка материктерінің климаттық картасына талдау жасай отырып, екі материктегі қоңыржай белдеудің теңіздік климаты тән аймақтарындағы қаңтар мен шілде изотермаларын, жылдық жауын-шашын мөлшерін салыстыр. Қандай ұқсастық пен айырмашылықтар бар екенін нақты мысалдармен көрсет.</a:t>
            </a:r>
            <a:endParaRPr sz="5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5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    Жер шары бойынша «Ең, Ең ...» деген климаттық көрсеткіштердің тізімін жасау:</a:t>
            </a:r>
            <a:endParaRPr sz="5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5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 Температуралық көрсеткіш бойынша;</a:t>
            </a:r>
            <a:endParaRPr sz="5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5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ә) Жыл ішіндегі жылы және аязды күндердің саны бойынша;</a:t>
            </a:r>
            <a:endParaRPr sz="5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5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 Жыл ішіндегі ашық және бұлтты күндердің саны бойынша;</a:t>
            </a:r>
            <a:endParaRPr sz="5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5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г) Жауын-шашынның жылдық орташа мөлшері бойынша;</a:t>
            </a:r>
            <a:endParaRPr sz="5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lang="ru" sz="5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ғ) Жылдық жауынның ең көп және ең аз түсетін аудандары бойынша.</a:t>
            </a:r>
            <a:endParaRPr sz="5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Google Shape;14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390525"/>
            <a:ext cx="8520599" cy="4362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1" name="Google Shape;15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0"/>
            <a:ext cx="852059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Атмосфералық фронт</a:t>
            </a:r>
            <a:endParaRPr/>
          </a:p>
        </p:txBody>
      </p:sp>
      <p:sp>
        <p:nvSpPr>
          <p:cNvPr id="157" name="Google Shape;15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8" name="Google Shape;15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6375" y="1096800"/>
            <a:ext cx="8465925" cy="347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иний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